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33" r:id="rId3"/>
    <p:sldMasterId id="2147483735" r:id="rId4"/>
    <p:sldMasterId id="2147483737" r:id="rId5"/>
    <p:sldMasterId id="2147483739" r:id="rId6"/>
  </p:sldMasterIdLst>
  <p:notesMasterIdLst>
    <p:notesMasterId r:id="rId22"/>
  </p:notesMasterIdLst>
  <p:sldIdLst>
    <p:sldId id="256" r:id="rId7"/>
    <p:sldId id="261" r:id="rId8"/>
    <p:sldId id="268" r:id="rId9"/>
    <p:sldId id="269" r:id="rId10"/>
    <p:sldId id="257" r:id="rId11"/>
    <p:sldId id="259" r:id="rId12"/>
    <p:sldId id="276" r:id="rId13"/>
    <p:sldId id="270" r:id="rId14"/>
    <p:sldId id="271" r:id="rId15"/>
    <p:sldId id="272" r:id="rId16"/>
    <p:sldId id="273" r:id="rId17"/>
    <p:sldId id="274" r:id="rId18"/>
    <p:sldId id="258" r:id="rId19"/>
    <p:sldId id="262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468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CA6B0-1221-4D7A-B799-CDA3420C0FD0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EB9C4-4E26-4EF8-BD3E-21594749DC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42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EB9C4-4E26-4EF8-BD3E-21594749DC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29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DDB07-38CD-4119-B690-E72E01B2CF5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BFA2-C43B-4B21-AFFF-250D8F523B06}" type="datetimeFigureOut">
              <a:rPr lang="en-US" smtClean="0"/>
              <a:t>2/16/2012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CBFCB-41EC-463C-B1D0-3B7087B93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30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CFF41F-81A0-473E-8FE7-B95316A71F85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2/16/2012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A3A3EC-FB62-4FE2-8452-46FC5D69B3CE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eos.com/" TargetMode="External"/><Relationship Id="rId2" Type="http://schemas.openxmlformats.org/officeDocument/2006/relationships/hyperlink" Target="http://www.internet4classroom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donn.org/" TargetMode="External"/><Relationship Id="rId5" Type="http://schemas.openxmlformats.org/officeDocument/2006/relationships/hyperlink" Target="http://www.littlemisskindergarten.blogspot.com/" TargetMode="External"/><Relationship Id="rId4" Type="http://schemas.openxmlformats.org/officeDocument/2006/relationships/hyperlink" Target="http://www.meanmygang.blogspot.com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bwhite17@stjoeschool.com" TargetMode="External"/><Relationship Id="rId2" Type="http://schemas.openxmlformats.org/officeDocument/2006/relationships/hyperlink" Target="mailto:dbibly@stjoeschoo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xl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asstools.net/" TargetMode="External"/><Relationship Id="rId5" Type="http://schemas.openxmlformats.org/officeDocument/2006/relationships/hyperlink" Target="http://www.sadlier-oxford.com/" TargetMode="External"/><Relationship Id="rId4" Type="http://schemas.openxmlformats.org/officeDocument/2006/relationships/hyperlink" Target="http://www.mrsperkins.com/dolch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restarfall.com/" TargetMode="External"/><Relationship Id="rId2" Type="http://schemas.openxmlformats.org/officeDocument/2006/relationships/hyperlink" Target="http://www.starfall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orybird.com/" TargetMode="External"/><Relationship Id="rId5" Type="http://schemas.openxmlformats.org/officeDocument/2006/relationships/hyperlink" Target="http://www.brainpopjr.com/" TargetMode="External"/><Relationship Id="rId4" Type="http://schemas.openxmlformats.org/officeDocument/2006/relationships/hyperlink" Target="http://www.spellingcity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169" y="304800"/>
            <a:ext cx="8077200" cy="1576389"/>
          </a:xfrm>
        </p:spPr>
        <p:txBody>
          <a:bodyPr>
            <a:noAutofit/>
          </a:bodyPr>
          <a:lstStyle/>
          <a:p>
            <a:r>
              <a:rPr lang="en-US" sz="4800" dirty="0" smtClean="0"/>
              <a:t>Oh, the Places You Will Go!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5739912"/>
            <a:ext cx="7010400" cy="9144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   Presenters: Denise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Bibly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&amp; Mary White</a:t>
            </a:r>
          </a:p>
          <a:p>
            <a:pPr algn="ctr"/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      St. Joseph School, Lockport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5498674"/>
            <a:ext cx="1064078" cy="11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t2.gstatic.com/images?q=tbn:ANd9GcT6b3LUDG2ZM30TOn64tTgcOg-9w3Mmh1kHbCRK-In-an-ACOygQ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67830"/>
            <a:ext cx="4114800" cy="307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95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could stop throwing garbage in the water.</a:t>
            </a:r>
          </a:p>
          <a:p>
            <a:r>
              <a:rPr lang="en-US" dirty="0" smtClean="0"/>
              <a:t>We can  turn off the water when we are washing our hands. </a:t>
            </a:r>
            <a:endParaRPr lang="en-US" dirty="0"/>
          </a:p>
        </p:txBody>
      </p:sp>
      <p:pic>
        <p:nvPicPr>
          <p:cNvPr id="8" name="Picture 7" descr="j04309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3904949"/>
            <a:ext cx="6477000" cy="2953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throwing garbage on the ground.</a:t>
            </a:r>
          </a:p>
          <a:p>
            <a:r>
              <a:rPr lang="en-US" dirty="0" smtClean="0"/>
              <a:t>Plant a tree.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j01778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3200400"/>
            <a:ext cx="24384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7467600" cy="2286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We hope you enjoyed watching </a:t>
            </a:r>
            <a:br>
              <a:rPr lang="en-US" dirty="0" smtClean="0"/>
            </a:br>
            <a:r>
              <a:rPr lang="en-US" dirty="0" smtClean="0"/>
              <a:t>our show.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38912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6" name="Picture 5" descr="j0433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438400"/>
            <a:ext cx="5833946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Let’s </a:t>
            </a:r>
            <a:r>
              <a:rPr lang="en-US" sz="6600" dirty="0" smtClean="0"/>
              <a:t>Talk!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8140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000" dirty="0"/>
              <a:t>W</a:t>
            </a:r>
            <a:r>
              <a:rPr lang="en-US" sz="4000" dirty="0" smtClean="0"/>
              <a:t>hich websites/activities can you use in your classroom this upcoming week?  </a:t>
            </a:r>
            <a:endParaRPr lang="en-US" sz="4000" dirty="0" smtClean="0"/>
          </a:p>
          <a:p>
            <a:pPr marL="114300" indent="0">
              <a:buNone/>
            </a:pPr>
            <a:r>
              <a:rPr lang="en-US" sz="4000" dirty="0" smtClean="0"/>
              <a:t>Share </a:t>
            </a:r>
            <a:r>
              <a:rPr lang="en-US" sz="4000" dirty="0" smtClean="0"/>
              <a:t>with those around you.</a:t>
            </a:r>
          </a:p>
          <a:p>
            <a:pPr marL="114300" indent="0">
              <a:buNone/>
            </a:pPr>
            <a:endParaRPr lang="en-US" sz="2800" dirty="0"/>
          </a:p>
          <a:p>
            <a:pPr marL="11430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0923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Great Teacher Resources!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38400"/>
            <a:ext cx="7543800" cy="3810000"/>
          </a:xfrm>
          <a:solidFill>
            <a:schemeClr val="bg2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en-US" sz="4000" dirty="0" smtClean="0"/>
          </a:p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Internet4Classrooms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Kideos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Me &amp; My Gang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hlinkClick r:id="rId5"/>
              </a:rPr>
              <a:t>Little Miss Kindergarten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6"/>
              </a:rPr>
              <a:t>PowerPoints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hlinkClick r:id="rId6"/>
              </a:rPr>
              <a:t> &amp; More</a:t>
            </a:r>
            <a:endParaRPr lang="en-US" sz="4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09214"/>
            <a:ext cx="8229600" cy="261538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29447" y="1524000"/>
            <a:ext cx="9214638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Thanks for joining us!  </a:t>
            </a:r>
          </a:p>
          <a:p>
            <a:pPr algn="ctr"/>
            <a:endParaRPr lang="en-US" sz="4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We Hope we brought you </a:t>
            </a:r>
          </a:p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 Places you’ll want to go!</a:t>
            </a:r>
          </a:p>
          <a:p>
            <a:pPr algn="ctr"/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6700" y="5562600"/>
            <a:ext cx="4343400" cy="113877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dbibly@stjoeschool.com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mbwhite17@stjoeschool.com</a:t>
            </a:r>
            <a:endParaRPr lang="en-US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8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2900"/>
            <a:ext cx="76200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It’s Question Time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How many people have a </a:t>
            </a:r>
            <a:r>
              <a:rPr lang="en-US" sz="3200" dirty="0" err="1" smtClean="0"/>
              <a:t>Smartboard</a:t>
            </a:r>
            <a:r>
              <a:rPr lang="en-US" sz="3200" dirty="0" smtClean="0"/>
              <a:t> or an interactive board in their classroom?</a:t>
            </a:r>
          </a:p>
          <a:p>
            <a:r>
              <a:rPr lang="en-US" sz="3200" dirty="0" smtClean="0"/>
              <a:t>How many people have a projector &amp; laptop in their classroom?</a:t>
            </a:r>
          </a:p>
          <a:p>
            <a:r>
              <a:rPr lang="en-US" sz="3200" dirty="0" smtClean="0"/>
              <a:t>How many of you go to the computer lab with your classes?  </a:t>
            </a:r>
          </a:p>
          <a:p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26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25272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Who would like to use the “magic pen?”</a:t>
            </a:r>
            <a:endParaRPr lang="en-US" sz="4400" dirty="0"/>
          </a:p>
        </p:txBody>
      </p:sp>
      <p:pic>
        <p:nvPicPr>
          <p:cNvPr id="4" name="Picture 2" descr="C:\Users\mwhite.SJES\Pictures\2012-02-15 1st grade\1st grade 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6387" y="1935163"/>
            <a:ext cx="5851225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4073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click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ngaged learning at it’s finest!</a:t>
            </a:r>
            <a:endParaRPr lang="en-US" dirty="0"/>
          </a:p>
        </p:txBody>
      </p:sp>
      <p:pic>
        <p:nvPicPr>
          <p:cNvPr id="4" name="Picture 2" descr="C:\Users\mwhite.SJES\Pictures\2012-02-15 1st grade\1st grade 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05059"/>
            <a:ext cx="4343400" cy="30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mwhite.SJES\Pictures\2012-02-15 1st grade\1st grade 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1"/>
            <a:ext cx="4191000" cy="299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23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sz="4000" dirty="0" smtClean="0"/>
              <a:t>Interactive Whiteboard Activities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724" y="1752600"/>
            <a:ext cx="8458199" cy="3831696"/>
          </a:xfr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n>
                <a:solidFill>
                  <a:srgbClr val="0070C0"/>
                </a:solidFill>
              </a:ln>
              <a:solidFill>
                <a:schemeClr val="accent2"/>
              </a:solidFill>
            </a:endParaRPr>
          </a:p>
          <a:p>
            <a:r>
              <a:rPr lang="en-US" b="1" u="sng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Math </a:t>
            </a:r>
            <a:r>
              <a:rPr lang="en-US" b="1" u="sng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@</a:t>
            </a:r>
            <a:r>
              <a:rPr lang="en-US" b="1" u="sng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  <a:hlinkClick r:id="rId3"/>
              </a:rPr>
              <a:t>IXL  </a:t>
            </a:r>
            <a:endParaRPr lang="en-US" b="1" u="sng" dirty="0" smtClean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chemeClr val="accent2"/>
              </a:solidFill>
            </a:endParaRPr>
          </a:p>
          <a:p>
            <a:r>
              <a:rPr lang="en-US" b="1" u="sng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Reading @</a:t>
            </a:r>
            <a:r>
              <a:rPr lang="en-US" b="1" u="sng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  <a:hlinkClick r:id="rId4"/>
              </a:rPr>
              <a:t>mrsperkins.com/dolch.htm </a:t>
            </a:r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  <a:hlinkClick r:id="rId4"/>
              </a:rPr>
              <a:t>  </a:t>
            </a:r>
            <a:endParaRPr lang="en-US" b="1" dirty="0" smtClean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chemeClr val="accent2"/>
              </a:solidFill>
            </a:endParaRPr>
          </a:p>
          <a:p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Math </a:t>
            </a:r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and </a:t>
            </a:r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Phonic @</a:t>
            </a:r>
            <a:r>
              <a:rPr lang="en-US" b="1" dirty="0" err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  <a:hlinkClick r:id="rId5"/>
              </a:rPr>
              <a:t>sadlier</a:t>
            </a:r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  <a:hlinkClick r:id="rId5"/>
              </a:rPr>
              <a:t>-oxford</a:t>
            </a:r>
            <a:endParaRPr lang="en-US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chemeClr val="accent2"/>
              </a:solidFill>
            </a:endParaRPr>
          </a:p>
          <a:p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chemeClr val="accent2"/>
                </a:solidFill>
              </a:rPr>
              <a:t>Classroom Organizer@</a:t>
            </a:r>
            <a:r>
              <a:rPr lang="en-US" b="1" u="sng" dirty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9DD9"/>
                </a:solidFill>
                <a:hlinkClick r:id="rId6"/>
              </a:rPr>
              <a:t> </a:t>
            </a:r>
            <a:r>
              <a:rPr lang="en-US" b="1" u="sng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9DD9"/>
                </a:solidFill>
                <a:hlinkClick r:id="rId6"/>
              </a:rPr>
              <a:t>www.classtools.net</a:t>
            </a:r>
            <a:r>
              <a:rPr lang="en-US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solidFill>
                  <a:srgbClr val="009DD9"/>
                </a:solidFill>
              </a:rPr>
              <a:t> </a:t>
            </a:r>
            <a:endParaRPr lang="en-US" b="1" dirty="0">
              <a:ln w="18000">
                <a:solidFill>
                  <a:srgbClr val="0070C0"/>
                </a:solidFill>
                <a:prstDash val="solid"/>
                <a:miter lim="800000"/>
              </a:ln>
              <a:solidFill>
                <a:schemeClr val="accent2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74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686800" cy="187147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Reinforcement, Enrichment, Quizzes &amp; More…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675466"/>
            <a:ext cx="7747000" cy="3496733"/>
          </a:xfrm>
          <a:solidFill>
            <a:schemeClr val="tx2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Starfall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MoreStarfall.com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SpellingCity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5"/>
              </a:rPr>
              <a:t>Brainpop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4000" dirty="0" err="1" smtClean="0">
                <a:solidFill>
                  <a:schemeClr val="bg2">
                    <a:lumMod val="25000"/>
                  </a:schemeClr>
                </a:solidFill>
                <a:hlinkClick r:id="rId6"/>
              </a:rPr>
              <a:t>Storybird</a:t>
            </a:r>
            <a:endParaRPr lang="en-US" sz="40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136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T:\Class posters\Class posters CSW 2012\1st 2011-12\1st 2011-12 final\IMG_2269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6938921" cy="5200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76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Ways to Help the Earth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Lily  &amp; Sarah</a:t>
            </a:r>
            <a:endParaRPr lang="en-US" dirty="0"/>
          </a:p>
        </p:txBody>
      </p:sp>
      <p:pic>
        <p:nvPicPr>
          <p:cNvPr id="5" name="Picture 4" descr="j04306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9550" y="4703111"/>
            <a:ext cx="3126193" cy="2080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try to clean the air by not smoking.</a:t>
            </a:r>
          </a:p>
          <a:p>
            <a:r>
              <a:rPr lang="en-US" dirty="0" smtClean="0"/>
              <a:t>Instead of using a car you can use a bike.</a:t>
            </a:r>
          </a:p>
        </p:txBody>
      </p:sp>
      <p:pic>
        <p:nvPicPr>
          <p:cNvPr id="4" name="Picture 3" descr="j04315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479" y="4571479"/>
            <a:ext cx="2286521" cy="2286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507</TotalTime>
  <Words>239</Words>
  <Application>Microsoft Office PowerPoint</Application>
  <PresentationFormat>On-screen Show (4:3)</PresentationFormat>
  <Paragraphs>53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Flow</vt:lpstr>
      <vt:lpstr>5_Flow</vt:lpstr>
      <vt:lpstr>6_Flow</vt:lpstr>
      <vt:lpstr>7_Flow</vt:lpstr>
      <vt:lpstr>8_Flow</vt:lpstr>
      <vt:lpstr>9_Flow</vt:lpstr>
      <vt:lpstr>Oh, the Places You Will Go!</vt:lpstr>
      <vt:lpstr>It’s Question Time </vt:lpstr>
      <vt:lpstr>Who would like to use the “magic pen?”</vt:lpstr>
      <vt:lpstr>Engaged learning at it’s finest!</vt:lpstr>
      <vt:lpstr>Interactive Whiteboard Activities</vt:lpstr>
      <vt:lpstr>Reinforcement, Enrichment, Quizzes &amp; More…</vt:lpstr>
      <vt:lpstr>PowerPoint Presentation</vt:lpstr>
      <vt:lpstr>Ways to Help the Earth </vt:lpstr>
      <vt:lpstr>Air</vt:lpstr>
      <vt:lpstr>Water</vt:lpstr>
      <vt:lpstr>Soil</vt:lpstr>
      <vt:lpstr>                   We hope you enjoyed watching  our show. </vt:lpstr>
      <vt:lpstr>Let’s Talk!</vt:lpstr>
      <vt:lpstr>Great Teacher Resources!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B White</dc:creator>
  <cp:lastModifiedBy> </cp:lastModifiedBy>
  <cp:revision>40</cp:revision>
  <dcterms:created xsi:type="dcterms:W3CDTF">2012-02-11T14:12:50Z</dcterms:created>
  <dcterms:modified xsi:type="dcterms:W3CDTF">2012-02-17T03:06:43Z</dcterms:modified>
</cp:coreProperties>
</file>